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5" r:id="rId5"/>
    <p:sldId id="306" r:id="rId6"/>
    <p:sldId id="314" r:id="rId7"/>
    <p:sldId id="316" r:id="rId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879" autoAdjust="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7C6066CC-FAFE-48A8-91EC-6BB56874C445}" type="datetime1">
              <a:rPr lang="zh-TW" altLang="en-US" smtClean="0"/>
              <a:t>2023/11/28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17369B77-94AB-0344-9EBF-9DB9EE8D3AB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49C45614-5753-45F0-95B2-47811770A123}" type="datetime1">
              <a:rPr lang="zh-TW" altLang="en-US" smtClean="0"/>
              <a:t>2023/11/28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0775476F-A808-1F46-A368-07984F6DA22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468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6641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58975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en-US" altLang="zh-TW" smtClean="0"/>
              <a:t>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包含文字、植物的圖片&#10;&#10;自動產生的描述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橢圓​​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 descr="包含文字的圖片&#10;&#10;自動產生的描述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橢圓​​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張包含陶瓷器皿、瓷器的圖片&#10;&#10;自動產生的描述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zh-TW" sz="4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zh-TW" sz="2400"/>
            </a:lvl1pPr>
            <a:lvl2pPr marL="457200" indent="0" algn="ctr">
              <a:buNone/>
              <a:defRPr lang="zh-TW" sz="2000"/>
            </a:lvl2pPr>
            <a:lvl3pPr marL="914400" indent="0" algn="ctr">
              <a:buNone/>
              <a:defRPr lang="zh-TW" sz="1800"/>
            </a:lvl3pPr>
            <a:lvl4pPr marL="1371600" indent="0" algn="ctr">
              <a:buNone/>
              <a:defRPr lang="zh-TW" sz="1600"/>
            </a:lvl4pPr>
            <a:lvl5pPr marL="1828800" indent="0" algn="ctr">
              <a:buNone/>
              <a:defRPr lang="zh-TW" sz="1600"/>
            </a:lvl5pPr>
            <a:lvl6pPr marL="2286000" indent="0" algn="ctr">
              <a:buNone/>
              <a:defRPr lang="zh-TW" sz="1600"/>
            </a:lvl6pPr>
            <a:lvl7pPr marL="2743200" indent="0" algn="ctr">
              <a:buNone/>
              <a:defRPr lang="zh-TW" sz="1600"/>
            </a:lvl7pPr>
            <a:lvl8pPr marL="3200400" indent="0" algn="ctr">
              <a:buNone/>
              <a:defRPr lang="zh-TW" sz="1600"/>
            </a:lvl8pPr>
            <a:lvl9pPr marL="3657600" indent="0" algn="ctr">
              <a:buNone/>
              <a:defRPr lang="zh-TW"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9" name="圖片 8" descr="包含布料的圖片&#10;&#10;自動產生的描述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包含花、植物的圖片&#10;&#10;自動產生的描述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36" name="圖片 35" descr="樹的特寫&#10;&#10;以中可信度自動產生的描述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29" name="文字版面配置區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內容預留位置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31" name="文字版面配置區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38" name="圖片 37" descr="一群花&#10;&#10;以低可信度自動產生的描述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文字版面配置區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 descr="包含軟體動物、昆蟲的圖片&#10;&#10;自動產生的描述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15" name="文字預留位置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包含布料的圖片&#10;&#10;自動產生的描述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花、植物的圖片&#10;&#10;自動產生的描述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圖片 9" descr="花的特寫&#10;&#10;以低可信度自動產生的描述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圖片 11" descr="花的特寫&#10;&#10;以低可信度自動產生的描述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zh-TW" sz="2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7" name="圖片 6" descr="包含軟體動物、昆蟲的圖片&#10;&#10;自動產生的描述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zh-TW" sz="3200"/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包含布料的圖片&#10;&#10;自動產生的描述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群花&#10;&#10;以低可信度自動產生的描述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zh-TW" sz="2400"/>
            </a:lvl1pPr>
            <a:lvl2pPr marL="228600">
              <a:buClr>
                <a:srgbClr val="73292A"/>
              </a:buClr>
              <a:defRPr lang="zh-TW" sz="2000"/>
            </a:lvl2pPr>
            <a:lvl3pPr marL="685800">
              <a:buClr>
                <a:srgbClr val="73292A"/>
              </a:buClr>
              <a:defRPr lang="zh-TW" sz="1800"/>
            </a:lvl3pPr>
            <a:lvl4pPr marL="1143000">
              <a:buClr>
                <a:srgbClr val="73292A"/>
              </a:buClr>
              <a:defRPr lang="zh-TW" sz="1600"/>
            </a:lvl4pPr>
            <a:lvl5pPr marL="1600200">
              <a:buClr>
                <a:srgbClr val="73292A"/>
              </a:buClr>
              <a:defRPr lang="zh-TW" sz="16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6" name="圖片 5" descr="包含花、植物的圖片&#10;&#10;自動產生的描述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文字版面配置區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zh-TW" sz="18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植物特寫&#10;&#10;以低可信度自動產生的描述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圖片 8" descr="包含床單、布料的圖片&#10;&#10;自動產生的描述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Microsoft JhengHei UI Light" panose="020B0302020104020203" pitchFamily="34" charset="-79"/>
              <a:ea typeface="Microsoft JhengHei UI Light"/>
              <a:cs typeface="Gill Sans Light" panose="020B0302020104020203" pitchFamily="34" charset="-79"/>
            </a:endParaRPr>
          </a:p>
        </p:txBody>
      </p:sp>
      <p:pic>
        <p:nvPicPr>
          <p:cNvPr id="15" name="圖片 14" descr="一張包含陶瓷器皿、瓷器的圖片&#10;&#10;自動產生的描述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圖片 16" descr="包含文字的圖片&#10;&#10;自動產生的描述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與內容 (綠色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布料的圖片&#10;&#10;自動產生的描述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6" name="圖片 15" descr="包含花、植物的圖片&#10;&#10;自動產生的描述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圖片 18" descr="包含軟體動物、昆蟲的圖片&#10;&#10;自動產生的描述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accent3"/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7" name="文字版面配置區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”</a:t>
            </a:r>
          </a:p>
        </p:txBody>
      </p:sp>
      <p:sp>
        <p:nvSpPr>
          <p:cNvPr id="28" name="文字版面配置區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6" name="圖片版面配置區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5" name="文字版面配置區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4" name="文字版面配置區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圖片版面配置區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3" name="文字版面配置區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4" name="圖片版面配置區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7" name="文字版面配置區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5" name="文字版面配置區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7" name="圖片版面配置區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2" name="文字版面配置區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1" name="文字版面配置區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zh-TW" sz="2800" kern="1200">
          <a:solidFill>
            <a:schemeClr val="accent3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400" kern="1200">
          <a:solidFill>
            <a:schemeClr val="accent3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000" kern="1200">
          <a:solidFill>
            <a:schemeClr val="accent3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臺北市行動防災</a:t>
            </a:r>
            <a:r>
              <a:rPr lang="en-US" altLang="zh-TW" dirty="0"/>
              <a:t>APP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下載與安裝</a:t>
            </a:r>
            <a:endParaRPr 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409245"/>
            <a:ext cx="7744968" cy="2939995"/>
          </a:xfrm>
        </p:spPr>
        <p:txBody>
          <a:bodyPr rtlCol="0"/>
          <a:lstStyle>
            <a:defPPr>
              <a:defRPr lang="zh-TW"/>
            </a:defPPr>
          </a:lstStyle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zh-TW" altLang="en-US" dirty="0"/>
              <a:t>下載 </a:t>
            </a:r>
            <a:r>
              <a:rPr lang="en-US" altLang="zh-TW" dirty="0"/>
              <a:t>–</a:t>
            </a:r>
          </a:p>
          <a:p>
            <a:pPr algn="l" rtl="0"/>
            <a:r>
              <a:rPr lang="en-US" altLang="zh-TW" dirty="0"/>
              <a:t> iPhone</a:t>
            </a:r>
            <a:r>
              <a:rPr lang="zh-TW" altLang="en-US" dirty="0"/>
              <a:t>使用者請先到</a:t>
            </a:r>
            <a:r>
              <a:rPr lang="en-US" altLang="zh-TW" dirty="0"/>
              <a:t>APP Store</a:t>
            </a:r>
            <a:r>
              <a:rPr lang="zh-TW" altLang="en-US" dirty="0"/>
              <a:t>下載 </a:t>
            </a:r>
            <a:r>
              <a:rPr lang="en-US" altLang="zh-TW" dirty="0"/>
              <a:t>– Android</a:t>
            </a:r>
            <a:r>
              <a:rPr lang="zh-TW" altLang="en-US" dirty="0"/>
              <a:t>裝置使用者請先到</a:t>
            </a:r>
            <a:r>
              <a:rPr lang="en-US" altLang="zh-TW" dirty="0"/>
              <a:t>Google Play</a:t>
            </a:r>
            <a:r>
              <a:rPr lang="zh-TW" altLang="en-US" dirty="0"/>
              <a:t>商店 </a:t>
            </a:r>
            <a:r>
              <a:rPr lang="en-US" altLang="zh-TW" dirty="0"/>
              <a:t>– </a:t>
            </a:r>
            <a:r>
              <a:rPr lang="zh-TW" altLang="en-US" dirty="0"/>
              <a:t>搜尋關鍵字：「臺北市行動防災</a:t>
            </a:r>
            <a:r>
              <a:rPr lang="en-US" altLang="zh-TW" dirty="0"/>
              <a:t>APP</a:t>
            </a:r>
            <a:r>
              <a:rPr lang="zh-TW" altLang="en-US" dirty="0"/>
              <a:t>」或是 「臺北市政府」。</a:t>
            </a:r>
            <a:endParaRPr lang="en-US" altLang="zh-TW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zh-TW" altLang="en-US" dirty="0"/>
              <a:t>安裝 </a:t>
            </a:r>
            <a:r>
              <a:rPr lang="en-US" altLang="zh-TW" dirty="0"/>
              <a:t>– </a:t>
            </a:r>
          </a:p>
          <a:p>
            <a:pPr algn="l" rtl="0"/>
            <a:r>
              <a:rPr lang="zh-TW" altLang="en-US" dirty="0"/>
              <a:t>至手機裝置的「設定」中開啟</a:t>
            </a:r>
            <a:r>
              <a:rPr lang="en-US" altLang="zh-TW" dirty="0"/>
              <a:t>GPS</a:t>
            </a:r>
            <a:r>
              <a:rPr lang="zh-TW" altLang="en-US" dirty="0"/>
              <a:t>定位及</a:t>
            </a:r>
            <a:r>
              <a:rPr lang="en-US" altLang="zh-TW" dirty="0" err="1"/>
              <a:t>Wifi</a:t>
            </a:r>
            <a:r>
              <a:rPr lang="en-US" altLang="zh-TW" dirty="0"/>
              <a:t> </a:t>
            </a:r>
            <a:r>
              <a:rPr lang="zh-TW" altLang="en-US" dirty="0"/>
              <a:t>或</a:t>
            </a:r>
            <a:r>
              <a:rPr lang="en-US" altLang="zh-TW" dirty="0" err="1"/>
              <a:t>3G</a:t>
            </a:r>
            <a:r>
              <a:rPr lang="zh-TW" altLang="en-US" dirty="0"/>
              <a:t>網路。之後即可開始使用本</a:t>
            </a:r>
            <a:r>
              <a:rPr lang="en-US" altLang="zh-TW" dirty="0"/>
              <a:t>APP</a:t>
            </a:r>
            <a:r>
              <a:rPr lang="zh-TW" altLang="en-US" dirty="0"/>
              <a:t>。</a:t>
            </a:r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功能選單</a:t>
            </a:r>
            <a:endParaRPr lang="zh-TW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“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013544"/>
            <a:ext cx="8705089" cy="1408173"/>
          </a:xfrm>
        </p:spPr>
        <p:txBody>
          <a:bodyPr rtlCol="0"/>
          <a:lstStyle>
            <a:defPPr>
              <a:defRPr lang="zh-TW"/>
            </a:defPPr>
          </a:lstStyle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zh-TW" altLang="en-US" dirty="0"/>
              <a:t>功能選單 </a:t>
            </a:r>
            <a:r>
              <a:rPr lang="en-US" altLang="zh-TW" dirty="0"/>
              <a:t>– </a:t>
            </a:r>
            <a:r>
              <a:rPr lang="zh-TW" altLang="en-US" dirty="0"/>
              <a:t>可由主選單畫面操作。 </a:t>
            </a:r>
            <a:r>
              <a:rPr lang="en-US" altLang="zh-TW" dirty="0"/>
              <a:t>– </a:t>
            </a:r>
            <a:r>
              <a:rPr lang="zh-TW" altLang="en-US" dirty="0"/>
              <a:t>或點選左上方按鍵，選單即由左至右展示。 </a:t>
            </a:r>
            <a:endParaRPr lang="en-US" altLang="zh-TW" dirty="0"/>
          </a:p>
          <a:p>
            <a:pPr algn="l" rtl="0"/>
            <a:endParaRPr lang="zh-TW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”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0EC68C-6B38-4EC7-A9BE-4B528BF6B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968" y="3778019"/>
            <a:ext cx="4518460" cy="28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感謝您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1" y="2011680"/>
            <a:ext cx="3287961" cy="2843784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Mirjam Nilsson​</a:t>
            </a:r>
          </a:p>
          <a:p>
            <a:pPr rtl="0"/>
            <a:r>
              <a:rPr lang="zh-TW" dirty="0"/>
              <a:t>mirjam@contoso.com</a:t>
            </a:r>
          </a:p>
          <a:p>
            <a:pPr rtl="0"/>
            <a:r>
              <a:rPr lang="zh-TW" dirty="0"/>
              <a:t>www.contoso.com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Microsoft JhengHei UI"/>
        <a:ea typeface="Microsoft JhengHei UI"/>
        <a:cs typeface=""/>
      </a:majorFont>
      <a:minorFont>
        <a:latin typeface="Microsoft JhengHei UI Light"/>
        <a:ea typeface="Microsoft Jheng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74_TF56410444_Win32" id="{E944D832-0247-4ADA-9978-8DBE0A833A65}" vid="{8F646D7C-2508-47BE-B549-B6BBFB2A271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{B2D55E49-2D00-4BE3-8104-ADF553F16981}tf56410444_win32</Template>
  <TotalTime>8</TotalTime>
  <Words>116</Words>
  <Application>Microsoft Office PowerPoint</Application>
  <PresentationFormat>寬螢幕</PresentationFormat>
  <Paragraphs>21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Microsoft JhengHei UI</vt:lpstr>
      <vt:lpstr>Microsoft JhengHei UI Light</vt:lpstr>
      <vt:lpstr>Arial</vt:lpstr>
      <vt:lpstr>Office 佈景主題</vt:lpstr>
      <vt:lpstr>臺北市行動防災APP</vt:lpstr>
      <vt:lpstr>下載與安裝</vt:lpstr>
      <vt:lpstr>功能選單</vt:lpstr>
      <vt:lpstr>感謝您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臺北市行動防災APP</dc:title>
  <dc:creator>張嘉珍</dc:creator>
  <cp:lastModifiedBy>張嘉珍</cp:lastModifiedBy>
  <cp:revision>1</cp:revision>
  <dcterms:created xsi:type="dcterms:W3CDTF">2023-11-28T08:55:46Z</dcterms:created>
  <dcterms:modified xsi:type="dcterms:W3CDTF">2023-11-28T09:03:49Z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